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300" y="1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25/1/2024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ΑΦΟΙ ΛΟΜΒΑΡΔΙΑ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I.K.E.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ΑΤΤΙΚΗΣ.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62.761,31  € εκ των οποίων η δημόσια δαπάνη ανέρχεται σε 31.380,66 €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219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ΧΥΤΗΡΗΣ Γ. ΔΑΜΙΑΝΟΣ</cp:lastModifiedBy>
  <cp:revision>43</cp:revision>
  <dcterms:created xsi:type="dcterms:W3CDTF">2018-02-13T12:16:57Z</dcterms:created>
  <dcterms:modified xsi:type="dcterms:W3CDTF">2024-01-25T11:02:51Z</dcterms:modified>
</cp:coreProperties>
</file>